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64" r:id="rId2"/>
    <p:sldId id="271" r:id="rId3"/>
    <p:sldId id="325" r:id="rId4"/>
    <p:sldId id="307" r:id="rId5"/>
    <p:sldId id="328" r:id="rId6"/>
    <p:sldId id="309" r:id="rId7"/>
    <p:sldId id="329" r:id="rId8"/>
    <p:sldId id="276" r:id="rId9"/>
    <p:sldId id="330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CCCC00"/>
    <a:srgbClr val="FF99CC"/>
    <a:srgbClr val="CC99FF"/>
    <a:srgbClr val="99FF66"/>
    <a:srgbClr val="FFCC00"/>
    <a:srgbClr val="66FF99"/>
    <a:srgbClr val="66FFFF"/>
    <a:srgbClr val="FFFF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256C5-A9C5-4BAA-8750-4E3D7388591B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E3692-4C75-415A-B2F3-58DD22F7E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79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19/11/1444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19/11/1444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19/11/1444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19/11/1444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19/11/1444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19/11/1444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19/11/1444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19/11/1444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19/11/1444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19/11/1444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00B6-B8A6-4513-8D04-B73E57A06A17}" type="datetimeFigureOut">
              <a:rPr lang="fa-IR" smtClean="0"/>
              <a:pPr/>
              <a:t>19/11/1444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A00B6-B8A6-4513-8D04-B73E57A06A17}" type="datetimeFigureOut">
              <a:rPr lang="fa-IR" smtClean="0"/>
              <a:pPr/>
              <a:t>19/11/1444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9CCC-05C9-48CC-8D08-72F33EBB741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15070" y="1512901"/>
            <a:ext cx="8079432" cy="5149552"/>
          </a:xfrm>
        </p:spPr>
        <p:txBody>
          <a:bodyPr>
            <a:noAutofit/>
          </a:bodyPr>
          <a:lstStyle/>
          <a:p>
            <a:pPr rtl="1"/>
            <a:r>
              <a:rPr lang="en-US" sz="3600" dirty="0">
                <a:cs typeface="B Titr" pitchFamily="2" charset="-78"/>
              </a:rPr>
              <a:t/>
            </a:r>
            <a:br>
              <a:rPr lang="en-US" sz="3600" dirty="0">
                <a:cs typeface="B Titr" pitchFamily="2" charset="-78"/>
              </a:rPr>
            </a:br>
            <a:r>
              <a:rPr lang="en-US" sz="3600" dirty="0">
                <a:cs typeface="B Titr" pitchFamily="2" charset="-78"/>
              </a:rPr>
              <a:t/>
            </a:r>
            <a:br>
              <a:rPr lang="en-US" sz="3600" dirty="0">
                <a:cs typeface="B Titr" pitchFamily="2" charset="-78"/>
              </a:rPr>
            </a:br>
            <a:r>
              <a:rPr lang="en-US" sz="3600" dirty="0">
                <a:cs typeface="B Titr" pitchFamily="2" charset="-78"/>
              </a:rPr>
              <a:t/>
            </a:r>
            <a:br>
              <a:rPr lang="en-US" sz="3600" dirty="0">
                <a:cs typeface="B Titr" pitchFamily="2" charset="-78"/>
              </a:rPr>
            </a:br>
            <a:r>
              <a:rPr lang="en-US" sz="3600" dirty="0">
                <a:cs typeface="B Titr" pitchFamily="2" charset="-78"/>
              </a:rPr>
              <a:t/>
            </a:r>
            <a:br>
              <a:rPr lang="en-US" sz="3600" dirty="0">
                <a:cs typeface="B Titr" pitchFamily="2" charset="-78"/>
              </a:rPr>
            </a:br>
            <a:r>
              <a:rPr lang="fa-IR" sz="3600" dirty="0">
                <a:cs typeface="B Titr" pitchFamily="2" charset="-78"/>
              </a:rPr>
              <a:t>شبکه بهداشت ودرمان</a:t>
            </a:r>
            <a:r>
              <a:rPr lang="en-US" sz="3600" dirty="0">
                <a:cs typeface="B Titr" pitchFamily="2" charset="-78"/>
              </a:rPr>
              <a:t> </a:t>
            </a:r>
            <a:r>
              <a:rPr lang="fa-IR" sz="3600" dirty="0">
                <a:cs typeface="B Titr" pitchFamily="2" charset="-78"/>
              </a:rPr>
              <a:t> </a:t>
            </a:r>
            <a:r>
              <a:rPr lang="fa-IR" sz="3600" dirty="0" smtClean="0">
                <a:cs typeface="B Titr" pitchFamily="2" charset="-78"/>
              </a:rPr>
              <a:t>...</a:t>
            </a:r>
            <a:r>
              <a:rPr lang="en-US" sz="3600" dirty="0">
                <a:cs typeface="B Titr" pitchFamily="2" charset="-78"/>
              </a:rPr>
              <a:t/>
            </a:r>
            <a:br>
              <a:rPr lang="en-US" sz="3600" dirty="0">
                <a:cs typeface="B Titr" pitchFamily="2" charset="-78"/>
              </a:rPr>
            </a:br>
            <a:r>
              <a:rPr lang="fa-IR" sz="3600" dirty="0">
                <a:cs typeface="B Titr" pitchFamily="2" charset="-78"/>
              </a:rPr>
              <a:t/>
            </a:r>
            <a:br>
              <a:rPr lang="fa-IR" sz="3600" dirty="0">
                <a:cs typeface="B Titr" pitchFamily="2" charset="-78"/>
              </a:rPr>
            </a:br>
            <a:r>
              <a:rPr lang="fa-IR" sz="2800" dirty="0">
                <a:cs typeface="B Titr" pitchFamily="2" charset="-78"/>
              </a:rPr>
              <a:t>واحد بهداشت حرفه </a:t>
            </a:r>
            <a:r>
              <a:rPr lang="fa-IR" sz="2800" dirty="0" smtClean="0">
                <a:cs typeface="B Titr" pitchFamily="2" charset="-78"/>
              </a:rPr>
              <a:t>ای</a:t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 بیمارستان...</a:t>
            </a:r>
            <a:r>
              <a:rPr lang="fa-IR" sz="3600" dirty="0">
                <a:cs typeface="B Titr" pitchFamily="2" charset="-78"/>
              </a:rPr>
              <a:t/>
            </a:r>
            <a:br>
              <a:rPr lang="fa-IR" sz="3600" dirty="0">
                <a:cs typeface="B Titr" pitchFamily="2" charset="-78"/>
              </a:rPr>
            </a:br>
            <a:r>
              <a:rPr lang="fa-IR" sz="3600" dirty="0">
                <a:cs typeface="B Titr" pitchFamily="2" charset="-78"/>
              </a:rPr>
              <a:t/>
            </a:r>
            <a:br>
              <a:rPr lang="fa-IR" sz="3600" dirty="0">
                <a:cs typeface="B Titr" pitchFamily="2" charset="-78"/>
              </a:rPr>
            </a:br>
            <a:r>
              <a:rPr lang="fa-IR" sz="3600" dirty="0">
                <a:cs typeface="B Titr" pitchFamily="2" charset="-78"/>
              </a:rPr>
              <a:t> </a:t>
            </a:r>
            <a:r>
              <a:rPr lang="fa-IR" sz="3600" dirty="0">
                <a:solidFill>
                  <a:srgbClr val="FF0000"/>
                </a:solidFill>
                <a:cs typeface="B Titr" pitchFamily="2" charset="-78"/>
              </a:rPr>
              <a:t>مستندات آموزش</a:t>
            </a:r>
            <a:r>
              <a:rPr lang="en-US" sz="3600" dirty="0">
                <a:solidFill>
                  <a:srgbClr val="FF0000"/>
                </a:solidFill>
                <a:cs typeface="B Titr" pitchFamily="2" charset="-78"/>
              </a:rPr>
              <a:t> </a:t>
            </a:r>
            <a:br>
              <a:rPr lang="en-US" sz="3600" dirty="0">
                <a:solidFill>
                  <a:srgbClr val="FF0000"/>
                </a:solidFill>
                <a:cs typeface="B Titr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itchFamily="2" charset="-78"/>
              </a:rPr>
              <a:t> در سال </a:t>
            </a: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1402</a:t>
            </a:r>
            <a:r>
              <a:rPr lang="en-US" sz="3600" dirty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3600" dirty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>
                <a:cs typeface="B Titr" pitchFamily="2" charset="-78"/>
              </a:rPr>
              <a:t/>
            </a:r>
            <a:br>
              <a:rPr lang="fa-IR" sz="3600" dirty="0">
                <a:cs typeface="B Titr" pitchFamily="2" charset="-78"/>
              </a:rPr>
            </a:br>
            <a:r>
              <a:rPr lang="fa-IR" sz="3600" dirty="0">
                <a:cs typeface="B Titr" pitchFamily="2" charset="-78"/>
              </a:rPr>
              <a:t/>
            </a:r>
            <a:br>
              <a:rPr lang="fa-IR" sz="3600" dirty="0">
                <a:cs typeface="B Titr" pitchFamily="2" charset="-78"/>
              </a:rPr>
            </a:br>
            <a:endParaRPr lang="en-US" sz="3600" dirty="0">
              <a:cs typeface="B Titr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704" y="228600"/>
            <a:ext cx="2290164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914400"/>
            <a:ext cx="8079432" cy="5149552"/>
          </a:xfrm>
        </p:spPr>
        <p:txBody>
          <a:bodyPr>
            <a:noAutofit/>
          </a:bodyPr>
          <a:lstStyle/>
          <a:p>
            <a:pPr rtl="1"/>
            <a:r>
              <a:rPr lang="en-US" sz="3600" dirty="0">
                <a:cs typeface="B Titr" pitchFamily="2" charset="-78"/>
              </a:rPr>
              <a:t/>
            </a:r>
            <a:br>
              <a:rPr lang="en-US" sz="3600" dirty="0">
                <a:cs typeface="B Titr" pitchFamily="2" charset="-78"/>
              </a:rPr>
            </a:br>
            <a:r>
              <a:rPr lang="en-US" sz="3600" dirty="0">
                <a:cs typeface="B Titr" pitchFamily="2" charset="-78"/>
              </a:rPr>
              <a:t/>
            </a:r>
            <a:br>
              <a:rPr lang="en-US" sz="3600" dirty="0">
                <a:cs typeface="B Titr" pitchFamily="2" charset="-78"/>
              </a:rPr>
            </a:br>
            <a:r>
              <a:rPr lang="en-US" sz="3600" dirty="0">
                <a:cs typeface="B Titr" pitchFamily="2" charset="-78"/>
              </a:rPr>
              <a:t/>
            </a:r>
            <a:br>
              <a:rPr lang="en-US" sz="3600" dirty="0">
                <a:cs typeface="B Titr" pitchFamily="2" charset="-78"/>
              </a:rPr>
            </a:br>
            <a:r>
              <a:rPr lang="en-US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48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آموزش شاغلین</a:t>
            </a:r>
            <a:br>
              <a:rPr lang="fa-IR" sz="48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24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(آموزش توسط کارشناسان بیمارستان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 </a:t>
            </a:r>
            <a:r>
              <a:rPr lang="fa-IR" sz="24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در خصوص عوامل زیان آور  )</a:t>
            </a:r>
            <a:r>
              <a:rPr lang="fa-IR" sz="3200" dirty="0">
                <a:solidFill>
                  <a:srgbClr val="00B050"/>
                </a:solidFill>
                <a:cs typeface="B Titr" pitchFamily="2" charset="-78"/>
              </a:rPr>
              <a:t/>
            </a:r>
            <a:br>
              <a:rPr lang="fa-IR" sz="3200" dirty="0">
                <a:solidFill>
                  <a:srgbClr val="00B050"/>
                </a:solidFill>
                <a:cs typeface="B Titr" pitchFamily="2" charset="-78"/>
              </a:rPr>
            </a:br>
            <a:r>
              <a:rPr lang="en-US" sz="4800" dirty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4800" dirty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3600" dirty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>
                <a:cs typeface="B Titr" pitchFamily="2" charset="-78"/>
              </a:rPr>
              <a:t/>
            </a:r>
            <a:br>
              <a:rPr lang="fa-IR" sz="3600" dirty="0">
                <a:cs typeface="B Titr" pitchFamily="2" charset="-78"/>
              </a:rPr>
            </a:br>
            <a:r>
              <a:rPr lang="fa-IR" sz="3600" dirty="0">
                <a:cs typeface="B Titr" pitchFamily="2" charset="-78"/>
              </a:rPr>
              <a:t/>
            </a:r>
            <a:br>
              <a:rPr lang="fa-IR" sz="3600" dirty="0">
                <a:cs typeface="B Titr" pitchFamily="2" charset="-78"/>
              </a:rPr>
            </a:br>
            <a:endParaRPr lang="en-US" sz="36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شبکه: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بیمارستان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:</a:t>
            </a: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دوره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:</a:t>
            </a:r>
            <a:r>
              <a:rPr lang="fa-IR" sz="2000" b="1" dirty="0">
                <a:solidFill>
                  <a:schemeClr val="tx1"/>
                </a:solidFill>
                <a:cs typeface="B Mitra" panose="00000400000000000000" pitchFamily="2" charset="-78"/>
              </a:rPr>
              <a:t>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تاریخ برگزاری: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تعداد </a:t>
            </a: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شرکت کنندگان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:</a:t>
            </a:r>
            <a:r>
              <a:rPr lang="fa-IR" sz="2000" b="1" dirty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200" b="1" dirty="0">
                <a:cs typeface="B Nazanin" pitchFamily="2" charset="-78"/>
              </a:rPr>
              <a:t/>
            </a:r>
            <a:br>
              <a:rPr lang="fa-IR" sz="2200" b="1" dirty="0">
                <a:cs typeface="B Nazanin" pitchFamily="2" charset="-78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en-US" sz="18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18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1800" dirty="0">
                <a:solidFill>
                  <a:prstClr val="black"/>
                </a:solidFill>
                <a:cs typeface="B Titr" panose="00000700000000000000" pitchFamily="2" charset="-78"/>
              </a:rPr>
              <a:t>اسکن حضور و غیاب/پاورپوینت تدریس /مکاتبات </a:t>
            </a:r>
            <a:r>
              <a:rPr lang="fa-IR" sz="1800" dirty="0" smtClean="0">
                <a:solidFill>
                  <a:prstClr val="black"/>
                </a:solidFill>
                <a:cs typeface="B Titr" panose="00000700000000000000" pitchFamily="2" charset="-78"/>
              </a:rPr>
              <a:t>برگزاری/عکس جلسه</a:t>
            </a:r>
            <a:endParaRPr lang="en-US" sz="1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873829"/>
            <a:ext cx="3581400" cy="228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2873829"/>
            <a:ext cx="3657600" cy="2286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8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848600" cy="5149552"/>
          </a:xfrm>
        </p:spPr>
        <p:txBody>
          <a:bodyPr>
            <a:noAutofit/>
          </a:bodyPr>
          <a:lstStyle/>
          <a:p>
            <a:pPr rtl="1"/>
            <a:r>
              <a:rPr lang="en-US" sz="2800" dirty="0">
                <a:cs typeface="B Titr" pitchFamily="2" charset="-78"/>
              </a:rPr>
              <a:t/>
            </a:r>
            <a:br>
              <a:rPr lang="en-US" sz="2800" dirty="0">
                <a:cs typeface="B Titr" pitchFamily="2" charset="-78"/>
              </a:rPr>
            </a:br>
            <a:r>
              <a:rPr lang="en-US" sz="2800" dirty="0">
                <a:cs typeface="B Titr" pitchFamily="2" charset="-78"/>
              </a:rPr>
              <a:t/>
            </a:r>
            <a:br>
              <a:rPr lang="en-US" sz="2800" dirty="0">
                <a:cs typeface="B Titr" pitchFamily="2" charset="-78"/>
              </a:rPr>
            </a:br>
            <a:r>
              <a:rPr lang="en-US" sz="2800" dirty="0">
                <a:cs typeface="B Titr" pitchFamily="2" charset="-78"/>
              </a:rPr>
              <a:t/>
            </a:r>
            <a:br>
              <a:rPr lang="en-US" sz="2800" dirty="0">
                <a:cs typeface="B Titr" pitchFamily="2" charset="-78"/>
              </a:rPr>
            </a:br>
            <a:r>
              <a:rPr lang="en-US" sz="2800" dirty="0">
                <a:cs typeface="B Titr" pitchFamily="2" charset="-78"/>
              </a:rPr>
              <a:t/>
            </a:r>
            <a:br>
              <a:rPr lang="en-US" sz="2800" dirty="0">
                <a:cs typeface="B Titr" pitchFamily="2" charset="-78"/>
              </a:rPr>
            </a:br>
            <a:r>
              <a:rPr lang="fa-IR" sz="6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آموزش کارشناسان بیمارستان</a:t>
            </a:r>
            <a:r>
              <a:rPr lang="en-US" sz="6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 </a:t>
            </a:r>
            <a:r>
              <a:rPr lang="fa-IR" sz="2800" dirty="0">
                <a:solidFill>
                  <a:srgbClr val="00B050"/>
                </a:solidFill>
                <a:cs typeface="B Titr" pitchFamily="2" charset="-78"/>
              </a:rPr>
              <a:t/>
            </a:r>
            <a:br>
              <a:rPr lang="fa-IR" sz="2800" dirty="0">
                <a:solidFill>
                  <a:srgbClr val="00B050"/>
                </a:solidFill>
                <a:cs typeface="B Titr" pitchFamily="2" charset="-78"/>
              </a:rPr>
            </a:br>
            <a:r>
              <a:rPr lang="en-US" sz="2800" dirty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2800" dirty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2800" dirty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2800" dirty="0">
                <a:cs typeface="B Titr" pitchFamily="2" charset="-78"/>
              </a:rPr>
              <a:t/>
            </a:r>
            <a:br>
              <a:rPr lang="fa-IR" sz="2800" dirty="0">
                <a:cs typeface="B Titr" pitchFamily="2" charset="-78"/>
              </a:rPr>
            </a:br>
            <a:r>
              <a:rPr lang="fa-IR" sz="2800" dirty="0">
                <a:cs typeface="B Titr" pitchFamily="2" charset="-78"/>
              </a:rPr>
              <a:t/>
            </a:r>
            <a:br>
              <a:rPr lang="fa-IR" sz="2800" dirty="0">
                <a:cs typeface="B Titr" pitchFamily="2" charset="-78"/>
              </a:rPr>
            </a:br>
            <a:endParaRPr lang="en-US" sz="28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001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شبکه: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بیمارستان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:</a:t>
            </a: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دوره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:</a:t>
            </a:r>
            <a:r>
              <a:rPr lang="fa-IR" sz="2000" b="1" dirty="0">
                <a:solidFill>
                  <a:schemeClr val="tx1"/>
                </a:solidFill>
                <a:cs typeface="B Mitra" panose="00000400000000000000" pitchFamily="2" charset="-78"/>
              </a:rPr>
              <a:t>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تاریخ برگزاری: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تعداد </a:t>
            </a: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شرکت کنندگان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:</a:t>
            </a:r>
            <a:r>
              <a:rPr lang="fa-IR" sz="2000" b="1" dirty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200" b="1" dirty="0">
                <a:cs typeface="B Nazanin" pitchFamily="2" charset="-78"/>
              </a:rPr>
              <a:t/>
            </a:r>
            <a:br>
              <a:rPr lang="fa-IR" sz="2200" b="1" dirty="0">
                <a:cs typeface="B Nazanin" pitchFamily="2" charset="-78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en-US" sz="18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18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1800" dirty="0">
                <a:solidFill>
                  <a:prstClr val="black"/>
                </a:solidFill>
                <a:cs typeface="B Titr" panose="00000700000000000000" pitchFamily="2" charset="-78"/>
              </a:rPr>
              <a:t>اسکن حضور و غیاب/پاورپوینت تدریس /مکاتبات </a:t>
            </a:r>
            <a:r>
              <a:rPr lang="fa-IR" sz="1800" dirty="0" smtClean="0">
                <a:solidFill>
                  <a:prstClr val="black"/>
                </a:solidFill>
                <a:cs typeface="B Titr" panose="00000700000000000000" pitchFamily="2" charset="-78"/>
              </a:rPr>
              <a:t>برگزاری/عکس جلسه</a:t>
            </a:r>
            <a:endParaRPr lang="en-US" sz="1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873829"/>
            <a:ext cx="3581400" cy="228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2873829"/>
            <a:ext cx="3657600" cy="2286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09600" y="1066800"/>
            <a:ext cx="8079432" cy="5149552"/>
          </a:xfrm>
          <a:noFill/>
        </p:spPr>
        <p:txBody>
          <a:bodyPr>
            <a:noAutofit/>
          </a:bodyPr>
          <a:lstStyle/>
          <a:p>
            <a:pPr rtl="1"/>
            <a:r>
              <a:rPr lang="en-US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en-US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en-US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en-US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72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آموزش کارفرمایان</a:t>
            </a:r>
            <a:r>
              <a:rPr lang="fa-IR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fa-IR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en-US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en-US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fa-IR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fa-IR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r>
              <a:rPr lang="fa-IR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/>
            </a:r>
            <a:br>
              <a:rPr lang="fa-IR" sz="3600" dirty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</a:br>
            <a:endParaRPr lang="en-US" sz="3600" dirty="0">
              <a:solidFill>
                <a:schemeClr val="bg2">
                  <a:lumMod val="1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468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شبکه: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بیمارستان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:</a:t>
            </a: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دوره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:</a:t>
            </a:r>
            <a:r>
              <a:rPr lang="fa-IR" sz="2000" b="1" dirty="0">
                <a:solidFill>
                  <a:schemeClr val="tx1"/>
                </a:solidFill>
                <a:cs typeface="B Mitra" panose="00000400000000000000" pitchFamily="2" charset="-78"/>
              </a:rPr>
              <a:t>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تاریخ برگزاری: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تعداد </a:t>
            </a: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شرکت کنندگان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:</a:t>
            </a:r>
            <a:r>
              <a:rPr lang="fa-IR" sz="2000" b="1" dirty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200" b="1" dirty="0">
                <a:cs typeface="B Nazanin" pitchFamily="2" charset="-78"/>
              </a:rPr>
              <a:t/>
            </a:r>
            <a:br>
              <a:rPr lang="fa-IR" sz="2200" b="1" dirty="0">
                <a:cs typeface="B Nazanin" pitchFamily="2" charset="-78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en-US" sz="18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18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1800" dirty="0">
                <a:solidFill>
                  <a:prstClr val="black"/>
                </a:solidFill>
                <a:cs typeface="B Titr" panose="00000700000000000000" pitchFamily="2" charset="-78"/>
              </a:rPr>
              <a:t>اسکن حضور و غیاب/پاورپوینت تدریس /مکاتبات </a:t>
            </a:r>
            <a:r>
              <a:rPr lang="fa-IR" sz="1800" dirty="0" smtClean="0">
                <a:solidFill>
                  <a:prstClr val="black"/>
                </a:solidFill>
                <a:cs typeface="B Titr" panose="00000700000000000000" pitchFamily="2" charset="-78"/>
              </a:rPr>
              <a:t>برگزاری/عکس جلسه</a:t>
            </a:r>
            <a:endParaRPr lang="en-US" sz="1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873829"/>
            <a:ext cx="3581400" cy="228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2873829"/>
            <a:ext cx="3657600" cy="2286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9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09600" y="762000"/>
            <a:ext cx="8079432" cy="5149552"/>
          </a:xfrm>
        </p:spPr>
        <p:txBody>
          <a:bodyPr>
            <a:noAutofit/>
          </a:bodyPr>
          <a:lstStyle/>
          <a:p>
            <a:pPr rtl="1"/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r>
              <a:rPr lang="fa-IR" sz="8000" dirty="0" smtClean="0">
                <a:solidFill>
                  <a:schemeClr val="bg2">
                    <a:lumMod val="10000"/>
                  </a:schemeClr>
                </a:solidFill>
                <a:cs typeface="B Titr" pitchFamily="2" charset="-78"/>
              </a:rPr>
              <a:t>آموزش مدیران</a:t>
            </a:r>
            <a: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endParaRPr lang="en-US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665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شبکه:</a:t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بیمارستان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:</a:t>
            </a: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نام دوره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:</a:t>
            </a:r>
            <a:r>
              <a:rPr lang="fa-IR" sz="2000" b="1" dirty="0">
                <a:solidFill>
                  <a:schemeClr val="tx1"/>
                </a:solidFill>
                <a:cs typeface="B Mitra" panose="00000400000000000000" pitchFamily="2" charset="-78"/>
              </a:rPr>
              <a:t>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تاریخ برگزاری: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تعداد </a:t>
            </a: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شرکت کنندگان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:</a:t>
            </a:r>
            <a:r>
              <a:rPr lang="fa-IR" sz="2000" b="1" dirty="0">
                <a:solidFill>
                  <a:srgbClr val="0070C0"/>
                </a:solidFill>
                <a:cs typeface="B Nazanin" pitchFamily="2" charset="-78"/>
              </a:rPr>
              <a:t/>
            </a:r>
            <a:br>
              <a:rPr lang="fa-IR" sz="2000" b="1" dirty="0">
                <a:solidFill>
                  <a:srgbClr val="0070C0"/>
                </a:solidFill>
                <a:cs typeface="B Nazanin" pitchFamily="2" charset="-78"/>
              </a:rPr>
            </a:br>
            <a:r>
              <a:rPr lang="fa-IR" sz="2200" b="1" dirty="0">
                <a:cs typeface="B Nazanin" pitchFamily="2" charset="-78"/>
              </a:rPr>
              <a:t/>
            </a:r>
            <a:br>
              <a:rPr lang="fa-IR" sz="2200" b="1" dirty="0">
                <a:cs typeface="B Nazanin" pitchFamily="2" charset="-78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>
                <a:cs typeface="+mn-cs"/>
              </a:rPr>
              <a:t/>
            </a:r>
            <a:br>
              <a:rPr lang="fa-IR" sz="2000" dirty="0">
                <a:cs typeface="+mn-cs"/>
              </a:rPr>
            </a:b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20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en-US" sz="18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18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1800" dirty="0">
                <a:solidFill>
                  <a:prstClr val="black"/>
                </a:solidFill>
                <a:cs typeface="B Titr" panose="00000700000000000000" pitchFamily="2" charset="-78"/>
              </a:rPr>
              <a:t>اسکن حضور و غیاب/پاورپوینت تدریس /مکاتبات </a:t>
            </a:r>
            <a:r>
              <a:rPr lang="fa-IR" sz="1800" dirty="0" smtClean="0">
                <a:solidFill>
                  <a:prstClr val="black"/>
                </a:solidFill>
                <a:cs typeface="B Titr" panose="00000700000000000000" pitchFamily="2" charset="-78"/>
              </a:rPr>
              <a:t>برگزاری/عکس جلسه</a:t>
            </a:r>
            <a:endParaRPr lang="en-US" sz="1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873829"/>
            <a:ext cx="3581400" cy="228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2873829"/>
            <a:ext cx="3657600" cy="2286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96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2716</Template>
  <TotalTime>464</TotalTime>
  <Words>12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 Mitra</vt:lpstr>
      <vt:lpstr>B Nazanin</vt:lpstr>
      <vt:lpstr>B Titr</vt:lpstr>
      <vt:lpstr>Calibri</vt:lpstr>
      <vt:lpstr>Times New Roman</vt:lpstr>
      <vt:lpstr>Office Theme</vt:lpstr>
      <vt:lpstr>    شبکه بهداشت ودرمان  ...  واحد بهداشت حرفه ای  بیمارستان...   مستندات آموزش    در سال 1402    </vt:lpstr>
      <vt:lpstr>    آموزش شاغلین (آموزش توسط کارشناسان بیمارستان در خصوص عوامل زیان آور  )     </vt:lpstr>
      <vt:lpstr>نام شبکه: نام بیمارستان : نام دوره: تاریخ برگزاری:   تعداد شرکت کنندگان:           اسکن حضور و غیاب/پاورپوینت تدریس /مکاتبات برگزاری/عکس جلسه</vt:lpstr>
      <vt:lpstr>    آموزش کارشناسان بیمارستان      </vt:lpstr>
      <vt:lpstr>نام شبکه: نام بیمارستان : نام دوره: تاریخ برگزاری:   تعداد شرکت کنندگان:           اسکن حضور و غیاب/پاورپوینت تدریس /مکاتبات برگزاری/عکس جلسه</vt:lpstr>
      <vt:lpstr>    آموزش کارفرمایان     </vt:lpstr>
      <vt:lpstr>نام شبکه: نام بیمارستان : نام دوره: تاریخ برگزاری:   تعداد شرکت کنندگان:           اسکن حضور و غیاب/پاورپوینت تدریس /مکاتبات برگزاری/عکس جلسه</vt:lpstr>
      <vt:lpstr>    آموزش مدیران     </vt:lpstr>
      <vt:lpstr>نام شبکه: نام بیمارستان : نام دوره: تاریخ برگزاری:   تعداد شرکت کنندگان:           اسکن حضور و غیاب/پاورپوینت تدریس /مکاتبات برگزاری/عکس جلسه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herfeh</dc:creator>
  <cp:lastModifiedBy>Hekmat Rvaesh, Masoomeh</cp:lastModifiedBy>
  <cp:revision>100</cp:revision>
  <dcterms:created xsi:type="dcterms:W3CDTF">2016-12-07T07:57:09Z</dcterms:created>
  <dcterms:modified xsi:type="dcterms:W3CDTF">2023-06-07T08:06:25Z</dcterms:modified>
</cp:coreProperties>
</file>